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E45594-0112-635C-8362-933DF8E9E8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DF6F41A-02B4-0E79-2D6A-1B4393EAC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897C35-968F-0AFC-BBAF-53AECEAC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636E38-E366-81E8-3F3F-05A8DCF59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B921A-7C3F-E977-BD2C-8BBF8D11F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780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34856B-68DD-F5DA-9D7A-52840CA67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59D572-8E28-0BE1-AD4E-B5FECA2C71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28CDEE-8977-C039-59CD-BF83825E7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FCC2D6-130E-F7A0-7AFE-C11544586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D6D368-E46D-1BC3-FF1F-CBEC7E8D5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41504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537399-CD50-0281-35D9-30DC815E65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AB32D8-A235-7525-3246-84C2DEF84D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479C63-231A-A97E-91E9-6F5D252DE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D042A5-2CEF-DC7B-2DD5-D9CF5E9FF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8C8904-264C-65AE-57A1-38957F494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86171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0DB51-20E1-F417-8A03-65A2F847B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E7C206-C5EC-8BB1-F907-03C20A9B4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3E7424-B737-A41E-8B43-B2C67D740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1E0F89-4759-889A-0F46-4CA02D0F6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A5DA6C-FC89-EAD3-03C4-FB7F552F4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08559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882204-9799-ED85-E576-EBFD1712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C03194-B328-78C3-A0C9-CACD12EC9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EC3081-236C-3B66-D180-AE52B7FFA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379279-E789-F887-B0D8-B91ED692E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9E5D-38E7-BC2A-FDC6-1C9F7BF80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42517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35F077-D83A-2C22-8BE4-520AE2B2F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996F62-6858-DF18-6035-EBF6F06E94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428EB9-B140-65F2-4CC8-4E69F18513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A7FCC1-F3E2-CDEB-7E0D-F10480C4E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0C1243-BB4D-8941-D4E2-D1F57106D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8B0120-4487-8383-757C-1E4588599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3591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6256F2-EE43-D5E0-F785-48651522A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833C02-0AD8-486B-444A-36CB1A7D3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4BBFAD-100A-2665-FCA6-FA657267B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B3354E-8508-F030-E2FD-C27CB7BEC2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B1371FE-B2B8-3A02-45C3-8940B820A7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1D2B3E-5E6B-82DA-013D-A5980A5F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3A41BE4-D7EC-011A-4A8E-6C73850AB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FF65B5D-EF19-B494-63CB-C2D8FCE6B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936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4EBA98-77FB-60E5-4B72-A09D965AF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C085949-EA5B-DD6A-4876-9356D5A35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B72152-0C5E-E42A-574D-4BCB3817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BF7533-25D7-4936-028A-C1A8712AF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7210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1B89DF-4073-DB77-6ECC-7BBE21A9E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0F9825-1BA0-4DC1-0D0A-6EABBBF99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4BB814-D6D7-549B-3668-E605329FB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90960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66EFE6-F9D0-5C54-21EE-5825BA660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FCE04D-5402-B40F-2B48-C224EB775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C377AB-DCEC-3245-F37F-1852F514BC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40B8A8-D76D-514C-B730-77DF0A9D8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B58250-DDA4-5CDE-A07F-0AA6EC74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762503-A49F-EB61-F972-FF4B65619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62431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215B2D-64AB-14CF-0455-F74BC76B7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D29953-6770-7301-AAA3-799608AFDF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7090AC-7084-B7B4-7BF4-78F9E9E277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926733-F1A0-C6DD-B15F-F6E224BD9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33CEE1-1973-7A93-AA64-6B6F6D40E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912B94-2951-95B1-9C1E-9E1BF5A93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8083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AE6C6F-FF26-FCB3-7ABD-610207153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FA6C88-1A08-FBF2-97F2-C4748020B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06971A-1551-D8B0-1DE2-3318CE66CF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C8677-FA18-A14C-BAB4-C5E03E3A1941}" type="datetimeFigureOut">
              <a:rPr kumimoji="1" lang="ko-Kore-KR" altLang="en-US" smtClean="0"/>
              <a:t>2023. 4. 5.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C889D6-D7A9-2322-3822-31A9D7D3C7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382E6C-F087-6DA5-5BF0-4907ADC38B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358BC-3C67-124C-A3EC-E4DD4EB0BFA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6383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928D0-F48F-1D41-7F42-143F581A62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ore-KR" altLang="en-US" dirty="0"/>
              <a:t>웹프로그래밍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B43A12-CB83-DE6A-72DA-50D6593A5E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ore-KR" altLang="en-US" dirty="0"/>
              <a:t>퀴즈</a:t>
            </a:r>
            <a:r>
              <a:rPr kumimoji="1" lang="en-US" altLang="ko-Kore-KR" dirty="0"/>
              <a:t>5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4EC644-865D-FD53-DA0D-E33B5AF0E0B6}"/>
              </a:ext>
            </a:extLst>
          </p:cNvPr>
          <p:cNvSpPr txBox="1"/>
          <p:nvPr/>
        </p:nvSpPr>
        <p:spPr>
          <a:xfrm>
            <a:off x="9835978" y="5622324"/>
            <a:ext cx="18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0185158 </a:t>
            </a:r>
            <a:r>
              <a:rPr kumimoji="1" lang="ko-KR" altLang="en-US" dirty="0"/>
              <a:t>이은재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573266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C035E-C4AF-D598-37D9-C72EF1E21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915510" cy="51774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endParaRPr kumimoji="1" lang="ko-Kore-KR" altLang="en-US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D72B389-C9E6-C8C4-67F5-3D2B66F0A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894" y="882870"/>
            <a:ext cx="8874211" cy="573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69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C035E-C4AF-D598-37D9-C72EF1E21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915510" cy="51774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2</a:t>
            </a:r>
            <a:endParaRPr kumimoji="1" lang="ko-Kore-KR" altLang="en-US" sz="24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31F4D7B8-4102-FAAD-83AD-A52562E79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142" y="882870"/>
            <a:ext cx="9081715" cy="587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038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C035E-C4AF-D598-37D9-C72EF1E21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915510" cy="51774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3</a:t>
            </a:r>
            <a:endParaRPr kumimoji="1" lang="ko-Kore-KR" altLang="en-US" sz="24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19511EA-9B3B-AD5A-BAF9-94FB54044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964" y="1003342"/>
            <a:ext cx="8800071" cy="568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4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C035E-C4AF-D598-37D9-C72EF1E21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915510" cy="51774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4</a:t>
            </a:r>
            <a:endParaRPr kumimoji="1" lang="ko-Kore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F99191-EF48-B2F5-630D-CCB54B06A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251" y="876692"/>
            <a:ext cx="9143498" cy="59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2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C035E-C4AF-D598-37D9-C72EF1E21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915510" cy="51774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5</a:t>
            </a:r>
            <a:endParaRPr kumimoji="1" lang="ko-Kore-KR" altLang="en-US" sz="24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28BD13C3-0E86-590D-E67D-2AE4D095C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537" y="882870"/>
            <a:ext cx="9192925" cy="594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07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15</Words>
  <Application>Microsoft Macintosh PowerPoint</Application>
  <PresentationFormat>와이드스크린</PresentationFormat>
  <Paragraphs>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테마</vt:lpstr>
      <vt:lpstr>웹프로그래밍</vt:lpstr>
      <vt:lpstr>문제1</vt:lpstr>
      <vt:lpstr>문제2</vt:lpstr>
      <vt:lpstr>문제3</vt:lpstr>
      <vt:lpstr>문제4</vt:lpstr>
      <vt:lpstr>문제5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웹프로그래밍</dc:title>
  <dc:creator>이은재</dc:creator>
  <cp:lastModifiedBy>이은재</cp:lastModifiedBy>
  <cp:revision>1</cp:revision>
  <dcterms:created xsi:type="dcterms:W3CDTF">2023-04-05T01:45:33Z</dcterms:created>
  <dcterms:modified xsi:type="dcterms:W3CDTF">2023-04-05T01:47:52Z</dcterms:modified>
</cp:coreProperties>
</file>

<file path=docProps/thumbnail.jpeg>
</file>